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7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8" d="100"/>
          <a:sy n="48" d="100"/>
        </p:scale>
        <p:origin x="-108" y="-26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70C43A41-16A3-41F1-9524-00C728C79D6C}" type="datetimeFigureOut">
              <a:rPr lang="en-US" smtClean="0"/>
              <a:pPr/>
              <a:t>10/18/2010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7E9C3DCE-D837-4592-99F8-FCA0FF09787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Using the past tense in Spanish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The </a:t>
            </a:r>
            <a:r>
              <a:rPr lang="en-GB" dirty="0" err="1" smtClean="0"/>
              <a:t>preterite</a:t>
            </a:r>
            <a:r>
              <a:rPr lang="en-GB" dirty="0" smtClean="0"/>
              <a:t> tense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-</a:t>
            </a:r>
            <a:r>
              <a:rPr lang="en-GB" dirty="0" err="1" smtClean="0"/>
              <a:t>AR</a:t>
            </a:r>
            <a:r>
              <a:rPr lang="en-GB" dirty="0" smtClean="0"/>
              <a:t> verbs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Take an infinitive </a:t>
            </a:r>
            <a:r>
              <a:rPr lang="en-GB" dirty="0" err="1" smtClean="0"/>
              <a:t>eg</a:t>
            </a:r>
            <a:r>
              <a:rPr lang="en-GB" dirty="0" smtClean="0"/>
              <a:t>. </a:t>
            </a:r>
            <a:r>
              <a:rPr lang="en-GB" dirty="0" err="1" smtClean="0"/>
              <a:t>Tomar</a:t>
            </a:r>
            <a:endParaRPr lang="en-GB" dirty="0" smtClean="0"/>
          </a:p>
          <a:p>
            <a:r>
              <a:rPr lang="en-GB" dirty="0" smtClean="0"/>
              <a:t>Take off –</a:t>
            </a:r>
            <a:r>
              <a:rPr lang="en-GB" dirty="0" err="1" smtClean="0"/>
              <a:t>ar</a:t>
            </a:r>
            <a:endParaRPr lang="en-GB" dirty="0" smtClean="0"/>
          </a:p>
          <a:p>
            <a:r>
              <a:rPr lang="en-GB" dirty="0" smtClean="0"/>
              <a:t>Add the endings:</a:t>
            </a:r>
          </a:p>
          <a:p>
            <a:r>
              <a:rPr lang="en-GB" sz="3500" dirty="0" smtClean="0"/>
              <a:t>-é				</a:t>
            </a:r>
            <a:r>
              <a:rPr lang="en-GB" sz="3500" dirty="0" err="1" smtClean="0"/>
              <a:t>tomé</a:t>
            </a:r>
            <a:endParaRPr lang="en-GB" sz="3500" dirty="0" smtClean="0"/>
          </a:p>
          <a:p>
            <a:r>
              <a:rPr lang="en-GB" sz="3500" dirty="0" smtClean="0"/>
              <a:t>-</a:t>
            </a:r>
            <a:r>
              <a:rPr lang="en-GB" sz="3500" dirty="0" err="1" smtClean="0"/>
              <a:t>aste</a:t>
            </a:r>
            <a:r>
              <a:rPr lang="en-GB" sz="3500" dirty="0" smtClean="0"/>
              <a:t>			</a:t>
            </a:r>
            <a:r>
              <a:rPr lang="en-GB" sz="3500" dirty="0" err="1" smtClean="0"/>
              <a:t>tomaste</a:t>
            </a:r>
            <a:endParaRPr lang="en-GB" sz="3500" dirty="0" smtClean="0"/>
          </a:p>
          <a:p>
            <a:r>
              <a:rPr lang="en-GB" sz="3500" dirty="0" smtClean="0"/>
              <a:t>-ó				</a:t>
            </a:r>
            <a:r>
              <a:rPr lang="en-GB" sz="3500" dirty="0" err="1" smtClean="0"/>
              <a:t>tomó</a:t>
            </a:r>
            <a:endParaRPr lang="en-GB" sz="3500" dirty="0" smtClean="0"/>
          </a:p>
          <a:p>
            <a:r>
              <a:rPr lang="en-GB" sz="3500" dirty="0" smtClean="0"/>
              <a:t>-</a:t>
            </a:r>
            <a:r>
              <a:rPr lang="en-GB" sz="3500" dirty="0" err="1" smtClean="0"/>
              <a:t>amos</a:t>
            </a:r>
            <a:r>
              <a:rPr lang="en-GB" sz="3500" dirty="0" smtClean="0"/>
              <a:t>			</a:t>
            </a:r>
            <a:r>
              <a:rPr lang="en-GB" sz="3500" dirty="0" err="1" smtClean="0"/>
              <a:t>tomamos</a:t>
            </a:r>
            <a:endParaRPr lang="en-GB" sz="3500" dirty="0" smtClean="0"/>
          </a:p>
          <a:p>
            <a:r>
              <a:rPr lang="en-GB" sz="3500" dirty="0" smtClean="0"/>
              <a:t>-</a:t>
            </a:r>
            <a:r>
              <a:rPr lang="en-GB" sz="3500" dirty="0" err="1" smtClean="0"/>
              <a:t>asteis</a:t>
            </a:r>
            <a:r>
              <a:rPr lang="en-GB" sz="3500" dirty="0" smtClean="0"/>
              <a:t>			</a:t>
            </a:r>
            <a:r>
              <a:rPr lang="en-GB" sz="3500" dirty="0" err="1" smtClean="0"/>
              <a:t>tomasteis</a:t>
            </a:r>
            <a:endParaRPr lang="en-GB" sz="3500" dirty="0" smtClean="0"/>
          </a:p>
          <a:p>
            <a:r>
              <a:rPr lang="en-GB" sz="3500" dirty="0" smtClean="0"/>
              <a:t>-</a:t>
            </a:r>
            <a:r>
              <a:rPr lang="en-GB" sz="3500" dirty="0" err="1" smtClean="0"/>
              <a:t>aron</a:t>
            </a:r>
            <a:r>
              <a:rPr lang="en-GB" sz="3500" dirty="0" smtClean="0"/>
              <a:t>			</a:t>
            </a:r>
            <a:r>
              <a:rPr lang="en-GB" sz="3500" dirty="0" err="1" smtClean="0"/>
              <a:t>tomaron</a:t>
            </a:r>
            <a:endParaRPr lang="en-GB" sz="3500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68997"/>
          </a:xfrm>
        </p:spPr>
        <p:txBody>
          <a:bodyPr/>
          <a:lstStyle/>
          <a:p>
            <a:r>
              <a:rPr lang="en-GB" dirty="0" smtClean="0"/>
              <a:t>To the </a:t>
            </a:r>
            <a:r>
              <a:rPr lang="en-GB" smtClean="0"/>
              <a:t>tune of : La </a:t>
            </a:r>
            <a:r>
              <a:rPr lang="en-GB" dirty="0" smtClean="0"/>
              <a:t>cucaracha</a:t>
            </a:r>
          </a:p>
          <a:p>
            <a:endParaRPr lang="en-GB" dirty="0"/>
          </a:p>
          <a:p>
            <a:r>
              <a:rPr lang="en-GB" dirty="0" smtClean="0"/>
              <a:t>I - </a:t>
            </a:r>
            <a:r>
              <a:rPr lang="en-GB" dirty="0" err="1" smtClean="0"/>
              <a:t>visité,é</a:t>
            </a:r>
            <a:r>
              <a:rPr lang="en-GB" dirty="0" smtClean="0"/>
              <a:t>,</a:t>
            </a:r>
          </a:p>
          <a:p>
            <a:r>
              <a:rPr lang="en-GB" dirty="0" smtClean="0"/>
              <a:t>You  - </a:t>
            </a:r>
            <a:r>
              <a:rPr lang="en-GB" dirty="0" err="1" smtClean="0"/>
              <a:t>visitaste</a:t>
            </a:r>
            <a:endParaRPr lang="en-GB" dirty="0" smtClean="0"/>
          </a:p>
          <a:p>
            <a:r>
              <a:rPr lang="en-GB" dirty="0" smtClean="0"/>
              <a:t>He she it - </a:t>
            </a:r>
            <a:r>
              <a:rPr lang="en-GB" dirty="0" err="1" smtClean="0"/>
              <a:t>visitó</a:t>
            </a:r>
            <a:endParaRPr lang="en-GB" dirty="0" smtClean="0"/>
          </a:p>
          <a:p>
            <a:r>
              <a:rPr lang="en-GB" dirty="0" smtClean="0"/>
              <a:t>We - </a:t>
            </a:r>
            <a:r>
              <a:rPr lang="en-GB" dirty="0" err="1" smtClean="0"/>
              <a:t>visitamos</a:t>
            </a:r>
            <a:endParaRPr lang="en-GB" dirty="0" smtClean="0"/>
          </a:p>
          <a:p>
            <a:r>
              <a:rPr lang="en-GB" dirty="0" smtClean="0"/>
              <a:t>You - </a:t>
            </a:r>
            <a:r>
              <a:rPr lang="en-GB" dirty="0" err="1" smtClean="0"/>
              <a:t>visitasteis</a:t>
            </a:r>
            <a:r>
              <a:rPr lang="en-GB" dirty="0" smtClean="0"/>
              <a:t>,</a:t>
            </a:r>
          </a:p>
          <a:p>
            <a:r>
              <a:rPr lang="en-GB" dirty="0" smtClean="0"/>
              <a:t>They  - </a:t>
            </a:r>
            <a:r>
              <a:rPr lang="en-GB" dirty="0" err="1" smtClean="0"/>
              <a:t>visitaron</a:t>
            </a:r>
            <a:r>
              <a:rPr lang="en-GB" dirty="0" smtClean="0"/>
              <a:t>, cha </a:t>
            </a:r>
            <a:r>
              <a:rPr lang="en-GB" dirty="0" err="1" smtClean="0"/>
              <a:t>cha</a:t>
            </a:r>
            <a:r>
              <a:rPr lang="en-GB" dirty="0" smtClean="0"/>
              <a:t> </a:t>
            </a:r>
            <a:r>
              <a:rPr lang="en-GB" dirty="0" err="1" smtClean="0"/>
              <a:t>cha</a:t>
            </a:r>
            <a:r>
              <a:rPr lang="en-GB" dirty="0" smtClean="0"/>
              <a:t>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596" y="0"/>
            <a:ext cx="7239000" cy="748684"/>
          </a:xfrm>
        </p:spPr>
        <p:txBody>
          <a:bodyPr/>
          <a:lstStyle/>
          <a:p>
            <a:r>
              <a:rPr lang="en-GB" dirty="0" err="1" smtClean="0"/>
              <a:t>conversación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85794"/>
            <a:ext cx="7239000" cy="5669942"/>
          </a:xfrm>
        </p:spPr>
        <p:txBody>
          <a:bodyPr>
            <a:normAutofit fontScale="92500" lnSpcReduction="10000"/>
          </a:bodyPr>
          <a:lstStyle/>
          <a:p>
            <a:r>
              <a:rPr lang="en-GB" sz="4800" dirty="0" smtClean="0"/>
              <a:t>¿</a:t>
            </a:r>
            <a:r>
              <a:rPr lang="en-GB" sz="4800" dirty="0" err="1" smtClean="0"/>
              <a:t>Dónde</a:t>
            </a:r>
            <a:r>
              <a:rPr lang="en-GB" sz="4800" dirty="0" smtClean="0"/>
              <a:t> </a:t>
            </a:r>
            <a:r>
              <a:rPr lang="en-GB" sz="4800" dirty="0" err="1" smtClean="0"/>
              <a:t>fuiste</a:t>
            </a:r>
            <a:r>
              <a:rPr lang="en-GB" sz="4800" dirty="0" smtClean="0"/>
              <a:t>?</a:t>
            </a:r>
          </a:p>
          <a:p>
            <a:r>
              <a:rPr lang="en-GB" sz="4800" dirty="0" err="1" smtClean="0"/>
              <a:t>Fui</a:t>
            </a:r>
            <a:r>
              <a:rPr lang="en-GB" sz="4800" dirty="0" smtClean="0"/>
              <a:t> a….</a:t>
            </a:r>
          </a:p>
          <a:p>
            <a:r>
              <a:rPr lang="en-GB" sz="4800" dirty="0" smtClean="0"/>
              <a:t>¿Con </a:t>
            </a:r>
            <a:r>
              <a:rPr lang="en-GB" sz="4800" dirty="0" err="1" smtClean="0"/>
              <a:t>quién</a:t>
            </a:r>
            <a:r>
              <a:rPr lang="en-GB" sz="4800" dirty="0" smtClean="0"/>
              <a:t> </a:t>
            </a:r>
            <a:r>
              <a:rPr lang="en-GB" sz="4800" dirty="0" err="1" smtClean="0"/>
              <a:t>fuiste</a:t>
            </a:r>
            <a:r>
              <a:rPr lang="en-GB" sz="4800" dirty="0" smtClean="0"/>
              <a:t>?</a:t>
            </a:r>
          </a:p>
          <a:p>
            <a:r>
              <a:rPr lang="en-GB" sz="4800" dirty="0" err="1" smtClean="0"/>
              <a:t>Fui</a:t>
            </a:r>
            <a:r>
              <a:rPr lang="en-GB" sz="4800" dirty="0" smtClean="0"/>
              <a:t> con…</a:t>
            </a:r>
          </a:p>
          <a:p>
            <a:r>
              <a:rPr lang="en-GB" sz="4800" dirty="0" smtClean="0"/>
              <a:t>¿</a:t>
            </a:r>
            <a:r>
              <a:rPr lang="en-GB" sz="4800" dirty="0" err="1" smtClean="0"/>
              <a:t>Qué</a:t>
            </a:r>
            <a:r>
              <a:rPr lang="en-GB" sz="4800" dirty="0" smtClean="0"/>
              <a:t> </a:t>
            </a:r>
            <a:r>
              <a:rPr lang="en-GB" sz="4800" dirty="0" err="1" smtClean="0"/>
              <a:t>hiciste</a:t>
            </a:r>
            <a:r>
              <a:rPr lang="en-GB" sz="4800" dirty="0" smtClean="0"/>
              <a:t>?</a:t>
            </a:r>
          </a:p>
          <a:p>
            <a:r>
              <a:rPr lang="en-GB" sz="4800" dirty="0" smtClean="0"/>
              <a:t>Tomé…. </a:t>
            </a:r>
            <a:r>
              <a:rPr lang="en-GB" sz="4800" dirty="0" err="1" smtClean="0"/>
              <a:t>Visité</a:t>
            </a:r>
            <a:r>
              <a:rPr lang="en-GB" sz="4800" dirty="0" smtClean="0"/>
              <a:t>…</a:t>
            </a:r>
          </a:p>
          <a:p>
            <a:r>
              <a:rPr lang="en-GB" sz="4800" dirty="0" smtClean="0"/>
              <a:t>¿</a:t>
            </a:r>
            <a:r>
              <a:rPr lang="en-GB" sz="4800" dirty="0" err="1" smtClean="0"/>
              <a:t>Qué</a:t>
            </a:r>
            <a:r>
              <a:rPr lang="en-GB" sz="4800" dirty="0" smtClean="0"/>
              <a:t> </a:t>
            </a:r>
            <a:r>
              <a:rPr lang="en-GB" sz="4800" dirty="0" err="1" smtClean="0"/>
              <a:t>tal</a:t>
            </a:r>
            <a:r>
              <a:rPr lang="en-GB" sz="4800" dirty="0" smtClean="0"/>
              <a:t> lo </a:t>
            </a:r>
            <a:r>
              <a:rPr lang="en-GB" sz="4800" dirty="0" err="1" smtClean="0"/>
              <a:t>pasaste</a:t>
            </a:r>
            <a:r>
              <a:rPr lang="en-GB" sz="4800" dirty="0" smtClean="0"/>
              <a:t>?</a:t>
            </a:r>
          </a:p>
          <a:p>
            <a:r>
              <a:rPr lang="en-GB" sz="4800" dirty="0" smtClean="0"/>
              <a:t>Lo </a:t>
            </a:r>
            <a:r>
              <a:rPr lang="en-GB" sz="4800" dirty="0" err="1" smtClean="0"/>
              <a:t>pasé</a:t>
            </a:r>
            <a:r>
              <a:rPr lang="en-GB" sz="4800" smtClean="0"/>
              <a:t>…..</a:t>
            </a:r>
            <a:endParaRPr lang="en-GB" sz="4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398</TotalTime>
  <Words>95</Words>
  <Application>Microsoft Office PowerPoint</Application>
  <PresentationFormat>On-screen Show (4:3)</PresentationFormat>
  <Paragraphs>29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Opulent</vt:lpstr>
      <vt:lpstr>Using the past tense in Spanish</vt:lpstr>
      <vt:lpstr>-AR verbs</vt:lpstr>
      <vt:lpstr>Slide 3</vt:lpstr>
      <vt:lpstr>conversación</vt:lpstr>
    </vt:vector>
  </TitlesOfParts>
  <Company>PHGS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hpb</dc:creator>
  <cp:lastModifiedBy>Teacher</cp:lastModifiedBy>
  <cp:revision>7</cp:revision>
  <dcterms:created xsi:type="dcterms:W3CDTF">2010-02-05T08:18:03Z</dcterms:created>
  <dcterms:modified xsi:type="dcterms:W3CDTF">2010-10-18T20:31:49Z</dcterms:modified>
</cp:coreProperties>
</file>

<file path=docProps/thumbnail.jpeg>
</file>